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448B2F-C115-4643-B440-A5FCD1D514C7}" type="datetimeFigureOut">
              <a:rPr lang="nl-NL" smtClean="0"/>
              <a:t>29-8-2017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AFA166-6BD1-4834-AED9-BDDB62F6162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8B2F-C115-4643-B440-A5FCD1D514C7}" type="datetimeFigureOut">
              <a:rPr lang="nl-NL" smtClean="0"/>
              <a:t>29-8-2017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A166-6BD1-4834-AED9-BDDB62F6162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8B2F-C115-4643-B440-A5FCD1D514C7}" type="datetimeFigureOut">
              <a:rPr lang="nl-NL" smtClean="0"/>
              <a:t>29-8-2017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A166-6BD1-4834-AED9-BDDB62F6162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8B2F-C115-4643-B440-A5FCD1D514C7}" type="datetimeFigureOut">
              <a:rPr lang="nl-NL" smtClean="0"/>
              <a:t>29-8-2017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A166-6BD1-4834-AED9-BDDB62F6162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8B2F-C115-4643-B440-A5FCD1D514C7}" type="datetimeFigureOut">
              <a:rPr lang="nl-NL" smtClean="0"/>
              <a:t>29-8-2017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A166-6BD1-4834-AED9-BDDB62F6162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8B2F-C115-4643-B440-A5FCD1D514C7}" type="datetimeFigureOut">
              <a:rPr lang="nl-NL" smtClean="0"/>
              <a:t>29-8-2017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A166-6BD1-4834-AED9-BDDB62F6162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8B2F-C115-4643-B440-A5FCD1D514C7}" type="datetimeFigureOut">
              <a:rPr lang="nl-NL" smtClean="0"/>
              <a:t>29-8-2017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A166-6BD1-4834-AED9-BDDB62F61629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8B2F-C115-4643-B440-A5FCD1D514C7}" type="datetimeFigureOut">
              <a:rPr lang="nl-NL" smtClean="0"/>
              <a:t>29-8-2017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A166-6BD1-4834-AED9-BDDB62F61629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48B2F-C115-4643-B440-A5FCD1D514C7}" type="datetimeFigureOut">
              <a:rPr lang="nl-NL" smtClean="0"/>
              <a:t>29-8-2017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A166-6BD1-4834-AED9-BDDB62F6162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0448B2F-C115-4643-B440-A5FCD1D514C7}" type="datetimeFigureOut">
              <a:rPr lang="nl-NL" smtClean="0"/>
              <a:t>29-8-2017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FA166-6BD1-4834-AED9-BDDB62F61629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448B2F-C115-4643-B440-A5FCD1D514C7}" type="datetimeFigureOut">
              <a:rPr lang="nl-NL" smtClean="0"/>
              <a:t>29-8-2017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AFA166-6BD1-4834-AED9-BDDB62F61629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0448B2F-C115-4643-B440-A5FCD1D514C7}" type="datetimeFigureOut">
              <a:rPr lang="nl-NL" smtClean="0"/>
              <a:t>29-8-2017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AFA166-6BD1-4834-AED9-BDDB62F6162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vvlb-prX4I" TargetMode="External"/><Relationship Id="rId2" Type="http://schemas.openxmlformats.org/officeDocument/2006/relationships/hyperlink" Target="https://www.youtube.com/watch?v=m4z_Mrg-lp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/>
            <a:r>
              <a:rPr lang="nl-NL" altLang="nl-NL" dirty="0">
                <a:latin typeface="Arial Rounded MT Bold" pitchFamily="34" charset="0"/>
              </a:rPr>
              <a:t>Diersoortverdieping: het konijn</a:t>
            </a:r>
          </a:p>
          <a:p>
            <a:pPr marR="0"/>
            <a:endParaRPr lang="nl-NL" altLang="nl-NL" sz="2400" dirty="0">
              <a:latin typeface="Arial Rounded MT Bold" pitchFamily="34" charset="0"/>
            </a:endParaRPr>
          </a:p>
          <a:p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>
                <a:latin typeface="Arial Rounded MT Bold" pitchFamily="34" charset="0"/>
              </a:rPr>
              <a:t>Konijn: Huisvesting</a:t>
            </a:r>
            <a:endParaRPr lang="nl-NL" dirty="0">
              <a:latin typeface="Arial Rounded MT Bold" pitchFamily="34" charset="0"/>
            </a:endParaRPr>
          </a:p>
        </p:txBody>
      </p:sp>
      <p:pic>
        <p:nvPicPr>
          <p:cNvPr id="3074" name="Picture 2" descr="E:\Konijnen\Konijnen thuis\IMG_8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312368" cy="22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006" y="260648"/>
            <a:ext cx="3096344" cy="251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31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Huisvesting binnen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Huisvesting buiten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Kooi/hok 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Kooi/hok met aangebouwde ren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Konijnenheuvel/omheinde tuin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Los in huis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Stal, deel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v.e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schuurtje, eigen kamer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 Rounded MT Bold" panose="020F0704030504030204" pitchFamily="34" charset="0"/>
              </a:rPr>
              <a:t>Mogelijkheden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pic>
        <p:nvPicPr>
          <p:cNvPr id="5122" name="Picture 2" descr="E:\Konijnen\Schoolkonijnen\Schoolkonijnen 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2696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Konijnen\Schoolkonijnen\Schoolkonijnen 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8960" y="3961222"/>
            <a:ext cx="3193329" cy="212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704" y="4789993"/>
            <a:ext cx="1832336" cy="183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72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Tochtvrij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Uit directe zon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Uit de wind (regen)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Schuilmogelijkheid (huisje o.i.d.)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Onbeperkt toegang tot water en hooi 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Mogelijkheid om languit te liggen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Mogelijkheid om heen en weer te huppen, liever nog te rennen en te springen 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Gezelschap van een of enkele soortgenoten</a:t>
            </a:r>
          </a:p>
          <a:p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 Rounded MT Bold" panose="020F0704030504030204" pitchFamily="34" charset="0"/>
              </a:rPr>
              <a:t>Randvoorwaarden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2465065" cy="254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82" y="5229200"/>
            <a:ext cx="1794035" cy="13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00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>
            <a:norm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Voor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dwergkonijnen (tot 2 kg):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min.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Voor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middelgrote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rassen (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2-4 kg)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80 cm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Bij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 of meer konijnen geldt: per konijn, per kg lichaamsgewicht 0,3 m2</a:t>
            </a: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Rekenvoorbeeld voor 2 konijnen van 4 kg:</a:t>
            </a:r>
          </a:p>
          <a:p>
            <a:pPr marL="109728" indent="0"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0,3 x 2 x 4 = 2,4 m2 (bijv. 200 x 120)</a:t>
            </a:r>
          </a:p>
          <a:p>
            <a:pPr marL="109728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De hoogte van het hok moet minimaal zo zijn dat het konijn rechtop (achterpoten) kan staan (= min 60 cm)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 Rounded MT Bold" panose="020F0704030504030204" pitchFamily="34" charset="0"/>
              </a:rPr>
              <a:t>Afmetingen</a:t>
            </a:r>
            <a:endParaRPr lang="nl-NL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31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2656"/>
            <a:ext cx="4392487" cy="5607430"/>
          </a:xfrm>
        </p:spPr>
      </p:pic>
    </p:spTree>
    <p:extLst>
      <p:ext uri="{BB962C8B-B14F-4D97-AF65-F5344CB8AC3E}">
        <p14:creationId xmlns:p14="http://schemas.microsoft.com/office/powerpoint/2010/main" val="27864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260040"/>
          </a:xfrm>
        </p:spPr>
        <p:txBody>
          <a:bodyPr>
            <a:norm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groepen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koppels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Solitair: alleen wanneer het niet anders kan, dan zorgen voor veel aandacht en veel verrijking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KOPPELEN !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Combinaties: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 en voedster: beide of een van beide gecastreerd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Voedsters (gecastreerd)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Groepen: meerdere voedsters of meerdere voedsters en 1 ram (gecastreerd)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of meer rammen samen gaat (bijna) altijd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fout</a:t>
            </a:r>
          </a:p>
          <a:p>
            <a:pPr lvl="1"/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nl-NL" sz="2000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Lees de 2 LICG-folders over konijnen koppelen</a:t>
            </a:r>
            <a:endParaRPr lang="nl-NL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 Rounded MT Bold" panose="020F0704030504030204" pitchFamily="34" charset="0"/>
              </a:rPr>
              <a:t>Sociale huisvesting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pic>
        <p:nvPicPr>
          <p:cNvPr id="7170" name="Picture 2" descr="E:\Konijnen\Schoolkonijnen\Schoolkonijnen 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047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Voerbak en drinkfles/-bak</a:t>
            </a:r>
          </a:p>
          <a:p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Hooiruif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/-plek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Schuilhuisje/-plaats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Knaagmateriaal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Extra: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Toiletbak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Speelgoed/verrijkingsmateriaal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Meerdere hooiplekken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Meerdere schuilplekken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 Rounded MT Bold" panose="020F0704030504030204" pitchFamily="34" charset="0"/>
              </a:rPr>
              <a:t>Inrichting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pic>
        <p:nvPicPr>
          <p:cNvPr id="4098" name="Picture 2" descr="E:\Konijnen\Konijnen thuis\IMG_8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2029000" cy="30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65" y="332656"/>
            <a:ext cx="3720075" cy="279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67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Veel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keuze-mogelijkheden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Natuurlijke bodembedekkers: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aubiose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hennepvezel, vlas, stro,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corbo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(liever geen zaagsel)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Kunstmatige bodembedekking: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cosi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‘n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carefresh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back-2-nature,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cotton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comfort, handdoeken/stof, enz.</a:t>
            </a: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Geen bodembedekking, altijd in combinatie met toiletbak en let, vooral bij zware konijnen en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rexkonijnen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op de voetzooltjes (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pododermatitis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 Rounded MT Bold" panose="020F0704030504030204" pitchFamily="34" charset="0"/>
              </a:rPr>
              <a:t>Bodembedekking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27734"/>
            <a:ext cx="1237878" cy="15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11" y="116632"/>
            <a:ext cx="22860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390394"/>
            <a:ext cx="1708185" cy="133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812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hutch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is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not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enough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/>
          </a:p>
          <a:p>
            <a:pPr marL="109728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Extra: konijnenexpert Anne </a:t>
            </a:r>
            <a:r>
              <a:rPr lang="nl-NL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mcBride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over huisvesting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 Rounded MT Bold" panose="020F0704030504030204" pitchFamily="34" charset="0"/>
              </a:rPr>
              <a:t>Tenslotte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4255542" cy="210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700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</TotalTime>
  <Words>340</Words>
  <Application>Microsoft Office PowerPoint</Application>
  <PresentationFormat>Diavoorstelling (4:3)</PresentationFormat>
  <Paragraphs>66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Arial</vt:lpstr>
      <vt:lpstr>Arial Rounded MT Bold</vt:lpstr>
      <vt:lpstr>Lucida Sans Unicode</vt:lpstr>
      <vt:lpstr>Verdana</vt:lpstr>
      <vt:lpstr>Wingdings</vt:lpstr>
      <vt:lpstr>Wingdings 2</vt:lpstr>
      <vt:lpstr>Wingdings 3</vt:lpstr>
      <vt:lpstr>Concours</vt:lpstr>
      <vt:lpstr>Konijn: Huisvesting</vt:lpstr>
      <vt:lpstr>Mogelijkheden</vt:lpstr>
      <vt:lpstr>Randvoorwaarden</vt:lpstr>
      <vt:lpstr>Afmetingen</vt:lpstr>
      <vt:lpstr>PowerPoint-presentatie</vt:lpstr>
      <vt:lpstr>Sociale huisvesting</vt:lpstr>
      <vt:lpstr>Inrichting</vt:lpstr>
      <vt:lpstr>Bodembedekking</vt:lpstr>
      <vt:lpstr>Tenslotte</vt:lpstr>
    </vt:vector>
  </TitlesOfParts>
  <Company>Onderwijsgroep Noord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Konijn: Huisvesting</dc:title>
  <dc:creator>Sophie Witschge</dc:creator>
  <cp:lastModifiedBy>Sophie Witschge</cp:lastModifiedBy>
  <cp:revision>17</cp:revision>
  <dcterms:created xsi:type="dcterms:W3CDTF">2015-03-24T08:47:28Z</dcterms:created>
  <dcterms:modified xsi:type="dcterms:W3CDTF">2017-08-29T14:23:33Z</dcterms:modified>
</cp:coreProperties>
</file>